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9" r:id="rId2"/>
    <p:sldId id="300" r:id="rId3"/>
    <p:sldId id="301" r:id="rId4"/>
    <p:sldId id="302" r:id="rId5"/>
    <p:sldId id="303" r:id="rId6"/>
    <p:sldId id="304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0438AF-E3B7-4BE1-8E4C-2423C743FD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F7A3169-A168-4E97-9ED1-71E67F418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77BE544-BE54-48DB-B0D0-F4ACAF1A7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750326B-4B13-4AB8-A5A5-D47BB2D39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42CA4E8-87A7-4C73-AB2E-91FCC4822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3613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6D7509-E3CD-47ED-A3F9-A13AAB874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1720516-9DDC-4FC7-84AE-7419F70317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2A821C-9049-4B23-99A8-604A718B8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B73D271-B754-41D9-B64A-36587CD44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4B3253-E605-4352-8D84-3D9827CC6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736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ED2D374-09F4-47A2-812D-8140E5FB69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C98323D-734A-4C74-8E8F-E3FA70B843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9CBBAC7-B577-4CC8-8137-67415B2CB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6355335-92E7-42DB-938D-C02DA6624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F39638-7C03-4ED2-B904-C4646AAB8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9464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5C96D7-1ED1-40DA-8A6C-58BA3DA4F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B7C55A1-951A-440E-85B7-2AFED0F5C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E074371-3DE1-402C-9729-3C12E9E99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DF4B2DC-464A-4DAF-AFA4-B75050C59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7C464E-D6C3-455F-9482-B41FF3B14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2457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5E8611-0F69-40BC-9148-67EFF6AFA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0B17407-1DB1-4703-A1F5-23D393847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80732DE-62BD-4D07-8FE9-12C4358D8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A3A4FC-2E4F-4D0A-8E91-77E73A1A9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52BB78-EFA9-4391-9425-B82DFCED2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2516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FBB81D-37DF-4670-BDCE-7CDC0B6C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8B67DFD-88A7-4D0D-BFE3-750226E8AC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E5462CD-36FD-4C3C-AF54-9106A528B9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B8AA8EC-3FAA-4504-992A-4F90F2ED1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465588C-B496-4623-A10C-307837541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DB8681-0B4F-4329-BCB6-EF9080FF9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7785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DC0FB4-03AF-4287-A3C3-E110C0798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A105DE5-C5D6-4D8E-BB5B-5B7BF023B9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4D510EE-1507-47CB-9000-85A36090AC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1ABFDC0-610D-427F-8DBA-04B40B944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22691A7-6203-439E-9F1A-DA772DFC3B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7484CEC-67D6-47F6-83FA-CDB19B086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3F1FF79-BD92-4FFA-9250-26521036D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3AFDC5C-A7C8-40BB-BFBB-92E296A5C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951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C77BFE-7F66-4C47-ADA0-8843F2A5F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7D22197-F2F4-478B-ADFA-947EC9CEA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A85E970-5310-4B2E-8691-9AD2A435A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975EA03-3ECD-4806-8D03-1D97ABE2C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0085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3C4750F-962C-40E0-96C5-DCF7941E4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6C42C2C-0F3C-456F-82D6-D1F90317E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00DBB54-7C2B-4522-A5DF-0450514F4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2431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29445F-65BE-49F0-95A7-21F4C79EB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B91CF0-F55A-4F80-B804-AC84FD2F5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673D552-6160-4FA7-A20E-708D94401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6F285AA-8392-4CCD-A499-6E47C328A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5E77F1E-62BB-4E43-92EC-EC43FDEB6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1B7305A-70D1-4824-A4A8-8EBCE1EA9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966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55AFE0-8FD4-42A8-A224-A2FF59A41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7B6C31A-D64D-4B69-800E-6136252A81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426E483-697B-499B-AF4D-8960B43ED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B6DDF31-BB24-48CD-90A5-2E7116DF4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9D58DF6-3361-4989-9DFC-FAD8A868B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EAA0128-F42D-4862-A513-1DA19F909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0698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B7026A1-BDE9-4B80-9EF4-09AA62C49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E95346-A448-4403-8480-46384D794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43D2B2F-E387-491A-89D2-C1773FBD3A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20DA5-0A37-4CB8-AAF0-B135D9F8C985}" type="datetimeFigureOut">
              <a:rPr kumimoji="1" lang="ja-JP" altLang="en-US" smtClean="0"/>
              <a:t>2023/5/25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CB7F1EA-DBA9-42AA-BB21-E06E662182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A94E263-B17A-4BC2-A015-36B67B4000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B9F9E-CDAB-41F4-9B71-00532BD2D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3249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方体 15">
            <a:extLst>
              <a:ext uri="{FF2B5EF4-FFF2-40B4-BE49-F238E27FC236}">
                <a16:creationId xmlns:a16="http://schemas.microsoft.com/office/drawing/2014/main" id="{347B75A0-0F77-4163-827D-C655EB412D52}"/>
              </a:ext>
            </a:extLst>
          </p:cNvPr>
          <p:cNvSpPr/>
          <p:nvPr/>
        </p:nvSpPr>
        <p:spPr>
          <a:xfrm>
            <a:off x="1920240" y="1801368"/>
            <a:ext cx="7367016" cy="4745736"/>
          </a:xfrm>
          <a:prstGeom prst="cube">
            <a:avLst>
              <a:gd name="adj" fmla="val 95466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9" name="直方体 8">
            <a:extLst>
              <a:ext uri="{FF2B5EF4-FFF2-40B4-BE49-F238E27FC236}">
                <a16:creationId xmlns:a16="http://schemas.microsoft.com/office/drawing/2014/main" id="{44A6485F-EEF6-498D-9AE2-41D01B4ED72E}"/>
              </a:ext>
            </a:extLst>
          </p:cNvPr>
          <p:cNvSpPr/>
          <p:nvPr/>
        </p:nvSpPr>
        <p:spPr>
          <a:xfrm>
            <a:off x="5340096" y="2246588"/>
            <a:ext cx="2993136" cy="68863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7" name="直方体 6">
            <a:extLst>
              <a:ext uri="{FF2B5EF4-FFF2-40B4-BE49-F238E27FC236}">
                <a16:creationId xmlns:a16="http://schemas.microsoft.com/office/drawing/2014/main" id="{C07317C2-DD9D-4A66-A61A-5CD2116207A1}"/>
              </a:ext>
            </a:extLst>
          </p:cNvPr>
          <p:cNvSpPr/>
          <p:nvPr/>
        </p:nvSpPr>
        <p:spPr>
          <a:xfrm>
            <a:off x="3881076" y="2578608"/>
            <a:ext cx="1103376" cy="177393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8" name="直方体 7">
            <a:extLst>
              <a:ext uri="{FF2B5EF4-FFF2-40B4-BE49-F238E27FC236}">
                <a16:creationId xmlns:a16="http://schemas.microsoft.com/office/drawing/2014/main" id="{8FF97C1F-BF77-4234-B0E0-8CD12F9DCD14}"/>
              </a:ext>
            </a:extLst>
          </p:cNvPr>
          <p:cNvSpPr/>
          <p:nvPr/>
        </p:nvSpPr>
        <p:spPr>
          <a:xfrm>
            <a:off x="6031992" y="2523744"/>
            <a:ext cx="1103376" cy="177393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7" name="矢印: ストライプ 16">
            <a:extLst>
              <a:ext uri="{FF2B5EF4-FFF2-40B4-BE49-F238E27FC236}">
                <a16:creationId xmlns:a16="http://schemas.microsoft.com/office/drawing/2014/main" id="{BBAE7065-5985-42B3-8E37-6D9C3A97B35C}"/>
              </a:ext>
            </a:extLst>
          </p:cNvPr>
          <p:cNvSpPr/>
          <p:nvPr/>
        </p:nvSpPr>
        <p:spPr>
          <a:xfrm rot="18786402" flipV="1">
            <a:off x="4145598" y="4469740"/>
            <a:ext cx="1133088" cy="548099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F9D5D7D-D6D8-4502-A3A3-F27BC349D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239" y="4743790"/>
            <a:ext cx="1381505" cy="1423310"/>
          </a:xfrm>
          <a:prstGeom prst="rect">
            <a:avLst/>
          </a:prstGeom>
          <a:scene3d>
            <a:camera prst="orthographicFront">
              <a:rot lat="1568153" lon="18252725" rev="21490488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861968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方体 15">
            <a:extLst>
              <a:ext uri="{FF2B5EF4-FFF2-40B4-BE49-F238E27FC236}">
                <a16:creationId xmlns:a16="http://schemas.microsoft.com/office/drawing/2014/main" id="{347B75A0-0F77-4163-827D-C655EB412D52}"/>
              </a:ext>
            </a:extLst>
          </p:cNvPr>
          <p:cNvSpPr/>
          <p:nvPr/>
        </p:nvSpPr>
        <p:spPr>
          <a:xfrm>
            <a:off x="1920240" y="1801368"/>
            <a:ext cx="7367016" cy="4745736"/>
          </a:xfrm>
          <a:prstGeom prst="cube">
            <a:avLst>
              <a:gd name="adj" fmla="val 95466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9" name="直方体 8">
            <a:extLst>
              <a:ext uri="{FF2B5EF4-FFF2-40B4-BE49-F238E27FC236}">
                <a16:creationId xmlns:a16="http://schemas.microsoft.com/office/drawing/2014/main" id="{44A6485F-EEF6-498D-9AE2-41D01B4ED72E}"/>
              </a:ext>
            </a:extLst>
          </p:cNvPr>
          <p:cNvSpPr/>
          <p:nvPr/>
        </p:nvSpPr>
        <p:spPr>
          <a:xfrm>
            <a:off x="5340096" y="2246588"/>
            <a:ext cx="2993136" cy="68863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7" name="直方体 6">
            <a:extLst>
              <a:ext uri="{FF2B5EF4-FFF2-40B4-BE49-F238E27FC236}">
                <a16:creationId xmlns:a16="http://schemas.microsoft.com/office/drawing/2014/main" id="{C07317C2-DD9D-4A66-A61A-5CD2116207A1}"/>
              </a:ext>
            </a:extLst>
          </p:cNvPr>
          <p:cNvSpPr/>
          <p:nvPr/>
        </p:nvSpPr>
        <p:spPr>
          <a:xfrm>
            <a:off x="3881076" y="2578608"/>
            <a:ext cx="1103376" cy="177393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8" name="直方体 7">
            <a:extLst>
              <a:ext uri="{FF2B5EF4-FFF2-40B4-BE49-F238E27FC236}">
                <a16:creationId xmlns:a16="http://schemas.microsoft.com/office/drawing/2014/main" id="{8FF97C1F-BF77-4234-B0E0-8CD12F9DCD14}"/>
              </a:ext>
            </a:extLst>
          </p:cNvPr>
          <p:cNvSpPr/>
          <p:nvPr/>
        </p:nvSpPr>
        <p:spPr>
          <a:xfrm>
            <a:off x="6031992" y="2523744"/>
            <a:ext cx="1103376" cy="177393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F9D5D7D-D6D8-4502-A3A3-F27BC349D3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432" y="4352544"/>
            <a:ext cx="1415753" cy="1423310"/>
          </a:xfrm>
          <a:prstGeom prst="rect">
            <a:avLst/>
          </a:prstGeom>
          <a:scene3d>
            <a:camera prst="orthographicFront">
              <a:rot lat="1568153" lon="18252725" rev="21490488"/>
            </a:camera>
            <a:lightRig rig="threePt" dir="t"/>
          </a:scene3d>
        </p:spPr>
      </p:pic>
      <p:sp>
        <p:nvSpPr>
          <p:cNvPr id="4" name="矢印: ストライプ 3">
            <a:extLst>
              <a:ext uri="{FF2B5EF4-FFF2-40B4-BE49-F238E27FC236}">
                <a16:creationId xmlns:a16="http://schemas.microsoft.com/office/drawing/2014/main" id="{306AFAE0-91BD-4B6D-B105-71CE7EF397C8}"/>
              </a:ext>
            </a:extLst>
          </p:cNvPr>
          <p:cNvSpPr/>
          <p:nvPr/>
        </p:nvSpPr>
        <p:spPr>
          <a:xfrm>
            <a:off x="4663622" y="4831994"/>
            <a:ext cx="641659" cy="523439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ストライプ 11">
            <a:extLst>
              <a:ext uri="{FF2B5EF4-FFF2-40B4-BE49-F238E27FC236}">
                <a16:creationId xmlns:a16="http://schemas.microsoft.com/office/drawing/2014/main" id="{F3722BF4-FAE3-47D9-A54B-6F3AF66770A7}"/>
              </a:ext>
            </a:extLst>
          </p:cNvPr>
          <p:cNvSpPr/>
          <p:nvPr/>
        </p:nvSpPr>
        <p:spPr>
          <a:xfrm rot="10800000">
            <a:off x="3181568" y="4853148"/>
            <a:ext cx="641660" cy="502285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D18CE296-4B26-421D-B1AA-02819EE7F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776" y="5290001"/>
            <a:ext cx="1723562" cy="1292671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0C82EF52-C07F-4806-AF42-2C9B314D9F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88260" y="5355433"/>
            <a:ext cx="1846761" cy="110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637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方体 15">
            <a:extLst>
              <a:ext uri="{FF2B5EF4-FFF2-40B4-BE49-F238E27FC236}">
                <a16:creationId xmlns:a16="http://schemas.microsoft.com/office/drawing/2014/main" id="{347B75A0-0F77-4163-827D-C655EB412D52}"/>
              </a:ext>
            </a:extLst>
          </p:cNvPr>
          <p:cNvSpPr/>
          <p:nvPr/>
        </p:nvSpPr>
        <p:spPr>
          <a:xfrm>
            <a:off x="1920240" y="1801368"/>
            <a:ext cx="7367016" cy="4745736"/>
          </a:xfrm>
          <a:prstGeom prst="cube">
            <a:avLst>
              <a:gd name="adj" fmla="val 95466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9" name="直方体 8">
            <a:extLst>
              <a:ext uri="{FF2B5EF4-FFF2-40B4-BE49-F238E27FC236}">
                <a16:creationId xmlns:a16="http://schemas.microsoft.com/office/drawing/2014/main" id="{44A6485F-EEF6-498D-9AE2-41D01B4ED72E}"/>
              </a:ext>
            </a:extLst>
          </p:cNvPr>
          <p:cNvSpPr/>
          <p:nvPr/>
        </p:nvSpPr>
        <p:spPr>
          <a:xfrm>
            <a:off x="3594883" y="4010228"/>
            <a:ext cx="2993136" cy="68863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3887741A-C8DE-44D1-BE11-41C49716789E}"/>
              </a:ext>
            </a:extLst>
          </p:cNvPr>
          <p:cNvSpPr/>
          <p:nvPr/>
        </p:nvSpPr>
        <p:spPr>
          <a:xfrm rot="2040046">
            <a:off x="4190179" y="4719388"/>
            <a:ext cx="295552" cy="7265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矢印: ストライプ 3">
            <a:extLst>
              <a:ext uri="{FF2B5EF4-FFF2-40B4-BE49-F238E27FC236}">
                <a16:creationId xmlns:a16="http://schemas.microsoft.com/office/drawing/2014/main" id="{306AFAE0-91BD-4B6D-B105-71CE7EF397C8}"/>
              </a:ext>
            </a:extLst>
          </p:cNvPr>
          <p:cNvSpPr/>
          <p:nvPr/>
        </p:nvSpPr>
        <p:spPr>
          <a:xfrm rot="16200000">
            <a:off x="4584065" y="4423482"/>
            <a:ext cx="840266" cy="523439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745AC80-1B4A-4075-BA38-3ED07434A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452" y="5077000"/>
            <a:ext cx="1897746" cy="142331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F9D5D7D-D6D8-4502-A3A3-F27BC349D3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698" y="3218866"/>
            <a:ext cx="1415753" cy="1423310"/>
          </a:xfrm>
          <a:prstGeom prst="rect">
            <a:avLst/>
          </a:prstGeom>
          <a:scene3d>
            <a:camera prst="orthographicFront">
              <a:rot lat="1568153" lon="18252725" rev="21490488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276672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方体 15">
            <a:extLst>
              <a:ext uri="{FF2B5EF4-FFF2-40B4-BE49-F238E27FC236}">
                <a16:creationId xmlns:a16="http://schemas.microsoft.com/office/drawing/2014/main" id="{347B75A0-0F77-4163-827D-C655EB412D52}"/>
              </a:ext>
            </a:extLst>
          </p:cNvPr>
          <p:cNvSpPr/>
          <p:nvPr/>
        </p:nvSpPr>
        <p:spPr>
          <a:xfrm>
            <a:off x="1920240" y="3282462"/>
            <a:ext cx="5863883" cy="3264642"/>
          </a:xfrm>
          <a:prstGeom prst="cube">
            <a:avLst>
              <a:gd name="adj" fmla="val 95466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7" name="直方体 6">
            <a:extLst>
              <a:ext uri="{FF2B5EF4-FFF2-40B4-BE49-F238E27FC236}">
                <a16:creationId xmlns:a16="http://schemas.microsoft.com/office/drawing/2014/main" id="{C07317C2-DD9D-4A66-A61A-5CD2116207A1}"/>
              </a:ext>
            </a:extLst>
          </p:cNvPr>
          <p:cNvSpPr/>
          <p:nvPr/>
        </p:nvSpPr>
        <p:spPr>
          <a:xfrm>
            <a:off x="3301153" y="3282462"/>
            <a:ext cx="1103376" cy="177393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8" name="直方体 7">
            <a:extLst>
              <a:ext uri="{FF2B5EF4-FFF2-40B4-BE49-F238E27FC236}">
                <a16:creationId xmlns:a16="http://schemas.microsoft.com/office/drawing/2014/main" id="{8FF97C1F-BF77-4234-B0E0-8CD12F9DCD14}"/>
              </a:ext>
            </a:extLst>
          </p:cNvPr>
          <p:cNvSpPr/>
          <p:nvPr/>
        </p:nvSpPr>
        <p:spPr>
          <a:xfrm>
            <a:off x="5164384" y="3282462"/>
            <a:ext cx="1103376" cy="1773936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5AB91646-FF99-48B1-B37A-A0449F598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239" y="4743790"/>
            <a:ext cx="1381505" cy="1423310"/>
          </a:xfrm>
          <a:prstGeom prst="rect">
            <a:avLst/>
          </a:prstGeom>
          <a:scene3d>
            <a:camera prst="orthographicFront">
              <a:rot lat="1568153" lon="18252725" rev="21490488"/>
            </a:camera>
            <a:lightRig rig="threePt" dir="t"/>
          </a:scene3d>
        </p:spPr>
      </p:pic>
      <p:sp>
        <p:nvSpPr>
          <p:cNvPr id="11" name="矢印: ストライプ 10">
            <a:extLst>
              <a:ext uri="{FF2B5EF4-FFF2-40B4-BE49-F238E27FC236}">
                <a16:creationId xmlns:a16="http://schemas.microsoft.com/office/drawing/2014/main" id="{5AB49078-2866-4C39-B62D-030548020B28}"/>
              </a:ext>
            </a:extLst>
          </p:cNvPr>
          <p:cNvSpPr/>
          <p:nvPr/>
        </p:nvSpPr>
        <p:spPr>
          <a:xfrm rot="18786402" flipV="1">
            <a:off x="3668709" y="5383247"/>
            <a:ext cx="1133088" cy="548099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0707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方体 15">
            <a:extLst>
              <a:ext uri="{FF2B5EF4-FFF2-40B4-BE49-F238E27FC236}">
                <a16:creationId xmlns:a16="http://schemas.microsoft.com/office/drawing/2014/main" id="{347B75A0-0F77-4163-827D-C655EB412D52}"/>
              </a:ext>
            </a:extLst>
          </p:cNvPr>
          <p:cNvSpPr/>
          <p:nvPr/>
        </p:nvSpPr>
        <p:spPr>
          <a:xfrm>
            <a:off x="1920240" y="4743790"/>
            <a:ext cx="4035083" cy="1803314"/>
          </a:xfrm>
          <a:prstGeom prst="cube">
            <a:avLst>
              <a:gd name="adj" fmla="val 95466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5AB91646-FF99-48B1-B37A-A0449F598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239" y="4743790"/>
            <a:ext cx="1381505" cy="1423310"/>
          </a:xfrm>
          <a:prstGeom prst="rect">
            <a:avLst/>
          </a:prstGeom>
          <a:scene3d>
            <a:camera prst="orthographicFront">
              <a:rot lat="1568153" lon="18252725" rev="21490488"/>
            </a:camera>
            <a:lightRig rig="threePt" dir="t"/>
          </a:scene3d>
        </p:spPr>
      </p:pic>
      <p:sp>
        <p:nvSpPr>
          <p:cNvPr id="11" name="矢印: ストライプ 10">
            <a:extLst>
              <a:ext uri="{FF2B5EF4-FFF2-40B4-BE49-F238E27FC236}">
                <a16:creationId xmlns:a16="http://schemas.microsoft.com/office/drawing/2014/main" id="{5AB49078-2866-4C39-B62D-030548020B28}"/>
              </a:ext>
            </a:extLst>
          </p:cNvPr>
          <p:cNvSpPr/>
          <p:nvPr/>
        </p:nvSpPr>
        <p:spPr>
          <a:xfrm rot="18786402" flipV="1">
            <a:off x="3668709" y="5383247"/>
            <a:ext cx="1133088" cy="548099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9" name="直方体 8">
            <a:extLst>
              <a:ext uri="{FF2B5EF4-FFF2-40B4-BE49-F238E27FC236}">
                <a16:creationId xmlns:a16="http://schemas.microsoft.com/office/drawing/2014/main" id="{ADEA56E2-0BF4-4D28-91BC-66500510DF58}"/>
              </a:ext>
            </a:extLst>
          </p:cNvPr>
          <p:cNvSpPr/>
          <p:nvPr/>
        </p:nvSpPr>
        <p:spPr>
          <a:xfrm>
            <a:off x="4178690" y="2954216"/>
            <a:ext cx="3553265" cy="1186832"/>
          </a:xfrm>
          <a:prstGeom prst="cube">
            <a:avLst>
              <a:gd name="adj" fmla="val 95466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8229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方体 15">
            <a:extLst>
              <a:ext uri="{FF2B5EF4-FFF2-40B4-BE49-F238E27FC236}">
                <a16:creationId xmlns:a16="http://schemas.microsoft.com/office/drawing/2014/main" id="{347B75A0-0F77-4163-827D-C655EB412D52}"/>
              </a:ext>
            </a:extLst>
          </p:cNvPr>
          <p:cNvSpPr/>
          <p:nvPr/>
        </p:nvSpPr>
        <p:spPr>
          <a:xfrm>
            <a:off x="1920241" y="2028092"/>
            <a:ext cx="6872068" cy="4519012"/>
          </a:xfrm>
          <a:prstGeom prst="cube">
            <a:avLst>
              <a:gd name="adj" fmla="val 95466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8" name="直方体 7">
            <a:extLst>
              <a:ext uri="{FF2B5EF4-FFF2-40B4-BE49-F238E27FC236}">
                <a16:creationId xmlns:a16="http://schemas.microsoft.com/office/drawing/2014/main" id="{9D2D70F1-4BF9-4123-9DD6-5A15D5388609}"/>
              </a:ext>
            </a:extLst>
          </p:cNvPr>
          <p:cNvSpPr/>
          <p:nvPr/>
        </p:nvSpPr>
        <p:spPr>
          <a:xfrm>
            <a:off x="4497744" y="2311016"/>
            <a:ext cx="2941131" cy="1559159"/>
          </a:xfrm>
          <a:prstGeom prst="cube">
            <a:avLst>
              <a:gd name="adj" fmla="val 263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7" name="直方体 6">
            <a:extLst>
              <a:ext uri="{FF2B5EF4-FFF2-40B4-BE49-F238E27FC236}">
                <a16:creationId xmlns:a16="http://schemas.microsoft.com/office/drawing/2014/main" id="{907F8792-3443-4B11-9CBE-D5A9779D8EF0}"/>
              </a:ext>
            </a:extLst>
          </p:cNvPr>
          <p:cNvSpPr/>
          <p:nvPr/>
        </p:nvSpPr>
        <p:spPr>
          <a:xfrm>
            <a:off x="4078990" y="2964175"/>
            <a:ext cx="2941131" cy="1559159"/>
          </a:xfrm>
          <a:prstGeom prst="cube">
            <a:avLst>
              <a:gd name="adj" fmla="val 421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1" name="矢印: ストライプ 10">
            <a:extLst>
              <a:ext uri="{FF2B5EF4-FFF2-40B4-BE49-F238E27FC236}">
                <a16:creationId xmlns:a16="http://schemas.microsoft.com/office/drawing/2014/main" id="{5AB49078-2866-4C39-B62D-030548020B28}"/>
              </a:ext>
            </a:extLst>
          </p:cNvPr>
          <p:cNvSpPr/>
          <p:nvPr/>
        </p:nvSpPr>
        <p:spPr>
          <a:xfrm rot="18786402" flipV="1">
            <a:off x="3668709" y="5383247"/>
            <a:ext cx="1133088" cy="548099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6" name="直方体 5">
            <a:extLst>
              <a:ext uri="{FF2B5EF4-FFF2-40B4-BE49-F238E27FC236}">
                <a16:creationId xmlns:a16="http://schemas.microsoft.com/office/drawing/2014/main" id="{D37E6E41-7B0C-442E-8995-90362E4553FA}"/>
              </a:ext>
            </a:extLst>
          </p:cNvPr>
          <p:cNvSpPr/>
          <p:nvPr/>
        </p:nvSpPr>
        <p:spPr>
          <a:xfrm>
            <a:off x="3284621" y="4085746"/>
            <a:ext cx="3110716" cy="875175"/>
          </a:xfrm>
          <a:prstGeom prst="cube">
            <a:avLst>
              <a:gd name="adj" fmla="val 60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5AB91646-FF99-48B1-B37A-A0449F598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239" y="4743790"/>
            <a:ext cx="1381505" cy="1423310"/>
          </a:xfrm>
          <a:prstGeom prst="rect">
            <a:avLst/>
          </a:prstGeom>
          <a:scene3d>
            <a:camera prst="orthographicFront">
              <a:rot lat="1568153" lon="18252725" rev="21490488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297982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Office PowerPoint</Application>
  <PresentationFormat>ワイド画面</PresentationFormat>
  <Paragraphs>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teacherM</dc:creator>
  <cp:lastModifiedBy>teacherM</cp:lastModifiedBy>
  <cp:revision>7</cp:revision>
  <dcterms:created xsi:type="dcterms:W3CDTF">2023-05-25T01:52:58Z</dcterms:created>
  <dcterms:modified xsi:type="dcterms:W3CDTF">2023-05-25T02:28:31Z</dcterms:modified>
</cp:coreProperties>
</file>

<file path=docProps/thumbnail.jpeg>
</file>